
<file path=[Content_Types].xml><?xml version="1.0" encoding="utf-8"?>
<Types xmlns="http://schemas.openxmlformats.org/package/2006/content-types">
  <Override PartName="/_rels/.rels" ContentType="application/vnd.openxmlformats-package.relationships+xml"/>
  <Override PartName="/ppt/slides/_rels/slide1.xml.rels" ContentType="application/vnd.openxmlformats-package.relationships+xml"/>
  <Override PartName="/ppt/slides/slide1.xml" ContentType="application/vnd.openxmlformats-officedocument.presentationml.slide+xml"/>
  <Override PartName="/ppt/_rels/presentation.xml.rels" ContentType="application/vnd.openxmlformats-package.relationships+xml"/>
  <Override PartName="/ppt/media/image2.png" ContentType="image/png"/>
  <Override PartName="/ppt/media/image1.png" ContentType="image/png"/>
  <Override PartName="/ppt/slideLayouts/_rels/slideLayout12.xml.rels" ContentType="application/vnd.openxmlformats-package.relationships+xml"/>
  <Override PartName="/ppt/slideLayouts/_rels/slideLayout11.xml.rels" ContentType="application/vnd.openxmlformats-package.relationships+xml"/>
  <Override PartName="/ppt/slideLayouts/_rels/slideLayout3.xml.rels" ContentType="application/vnd.openxmlformats-package.relationships+xml"/>
  <Override PartName="/ppt/slideLayouts/_rels/slideLayout4.xml.rels" ContentType="application/vnd.openxmlformats-package.relationships+xml"/>
  <Override PartName="/ppt/slideLayouts/_rels/slideLayout5.xml.rels" ContentType="application/vnd.openxmlformats-package.relationships+xml"/>
  <Override PartName="/ppt/slideLayouts/_rels/slideLayout6.xml.rels" ContentType="application/vnd.openxmlformats-package.relationships+xml"/>
  <Override PartName="/ppt/slideLayouts/_rels/slideLayout7.xml.rels" ContentType="application/vnd.openxmlformats-package.relationships+xml"/>
  <Override PartName="/ppt/slideLayouts/_rels/slideLayout1.xml.rels" ContentType="application/vnd.openxmlformats-package.relationships+xml"/>
  <Override PartName="/ppt/slideLayouts/_rels/slideLayout8.xml.rels" ContentType="application/vnd.openxmlformats-package.relationships+xml"/>
  <Override PartName="/ppt/slideLayouts/_rels/slideLayout2.xml.rels" ContentType="application/vnd.openxmlformats-package.relationships+xml"/>
  <Override PartName="/ppt/slideLayouts/_rels/slideLayout9.xml.rels" ContentType="application/vnd.openxmlformats-package.relationships+xml"/>
  <Override PartName="/ppt/slideLayouts/_rels/slideLayout10.xml.rels" ContentType="application/vnd.openxmlformats-package.relationships+xml"/>
  <Override PartName="/ppt/slideLayouts/slideLayout12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theme/theme1.xml" ContentType="application/vnd.openxmlformats-officedocument.theme+xml"/>
  <Override PartName="/ppt/slideMasters/_rels/slideMaster1.xml.rels" ContentType="application/vnd.openxmlformats-package.relationships+xml"/>
  <Override PartName="/ppt/slideMasters/slideMaster1.xml" ContentType="application/vnd.openxmlformats-officedocument.presentationml.slideMaster+xml"/>
  <Override PartName="/ppt/presentation.xml" ContentType="application/vnd.openxmlformats-officedocument.presentationml.presentation.main+xml"/>
  <Override PartName="/docProps/app.xml" ContentType="application/vnd.openxmlformats-officedocument.extended-properties+xml"/>
  <Override PartName="/docProps/core.xml" ContentType="application/vnd.openxmlformats-package.core-properties+xml"/>
</Types>
</file>

<file path=_rels/.rels><?xml version="1.0" encoding="UTF-8"?>
<Relationships xmlns="http://schemas.openxmlformats.org/package/2006/relationships"><Relationship Id="rId1" Type="http://schemas.openxmlformats.org/package/2006/relationships/metadata/core-properties" Target="docProps/core.xml"/><Relationship Id="rId2" Type="http://schemas.openxmlformats.org/officeDocument/2006/relationships/extended-properties" Target="docProps/app.xml"/><Relationship Id="rId3" Type="http://schemas.openxmlformats.org/officeDocument/2006/relationships/officeDocument" Target="ppt/presentation.xml"/>
</Relationships>
</file>

<file path=ppt/presentation.xml><?xml version="1.0" encoding="utf-8"?>
<p:presentation xmlns:a="http://schemas.openxmlformats.org/drawingml/2006/main" xmlns:p="http://schemas.openxmlformats.org/presentationml/2006/main" xmlns:r="http://schemas.openxmlformats.org/officeDocument/2006/relationships">
  <p:sldMasterIdLst>
    <p:sldMasterId id="2147483648" r:id="rId2"/>
  </p:sldMasterIdLst>
  <p:sldIdLst>
    <p:sldId id="256" r:id="rId3"/>
  </p:sldIdLst>
  <p:sldSz cx="10080625" cy="7559675"/>
  <p:notesSz cx="7772400" cy="10058400"/>
</p:presentation>
</file>

<file path=ppt/_rels/presentation.xml.rels><?xml version="1.0" encoding="UTF-8"?>
<Relationships xmlns="http://schemas.openxmlformats.org/package/2006/relationships"><Relationship Id="rId1" Type="http://schemas.openxmlformats.org/officeDocument/2006/relationships/theme" Target="theme/theme1.xml"/><Relationship Id="rId2" Type="http://schemas.openxmlformats.org/officeDocument/2006/relationships/slideMaster" Target="slideMasters/slideMaster1.xml"/><Relationship Id="rId3" Type="http://schemas.openxmlformats.org/officeDocument/2006/relationships/slide" Target="slides/slide1.xml"/>
</Relationships>
</file>

<file path=ppt/media/image1.png>
</file>

<file path=ppt/media/image2.png>
</file>

<file path=ppt/slideLayouts/_rels/slideLayout1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10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11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12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<Relationship Id="rId2" Type="http://schemas.openxmlformats.org/officeDocument/2006/relationships/image" Target="../media/image1.png"/><Relationship Id="rId3" Type="http://schemas.openxmlformats.org/officeDocument/2006/relationships/image" Target="../media/image2.png"/>
</Relationships>
</file>

<file path=ppt/slideLayouts/_rels/slideLayout2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3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4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5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6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7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8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9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slideLayout1.xml><?xml version="1.0" encoding="utf-8"?>
<p:sldLayout xmlns:a="http://schemas.openxmlformats.org/drawingml/2006/main" xmlns:p="http://schemas.openxmlformats.org/presentationml/2006/main" xmlns:r="http://schemas.openxmlformats.org/officeDocument/2006/relationships" type="blank" preserve="1">
  <p:cSld name="Blank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</p:sldLayout>
</file>

<file path=ppt/slideLayouts/slideLayout10.xml><?xml version="1.0" encoding="utf-8"?>
<p:sldLayout xmlns:a="http://schemas.openxmlformats.org/drawingml/2006/main" xmlns:p="http://schemas.openxmlformats.org/presentationml/2006/main" xmlns:r="http://schemas.openxmlformats.org/officeDocument/2006/relationships" type="objOverTx" preserve="1">
  <p:cSld name="Title,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2000" cy="1261800"/>
          </a:xfrm>
          <a:prstGeom prst="rect">
            <a:avLst/>
          </a:prstGeom>
        </p:spPr>
        <p:txBody>
          <a:bodyPr lIns="0" rIns="0" tIns="0" bIns="0" anchor="ctr"/>
          <a:p>
            <a:pPr algn="ctr"/>
            <a:endParaRPr lang="en-US" sz="44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22" name="PlaceHolder 2"/>
          <p:cNvSpPr>
            <a:spLocks noGrp="1"/>
          </p:cNvSpPr>
          <p:nvPr>
            <p:ph type="body"/>
          </p:nvPr>
        </p:nvSpPr>
        <p:spPr>
          <a:xfrm>
            <a:off x="504000" y="1768680"/>
            <a:ext cx="9072000" cy="2090880"/>
          </a:xfrm>
          <a:prstGeom prst="rect">
            <a:avLst/>
          </a:prstGeom>
        </p:spPr>
        <p:txBody>
          <a:bodyPr lIns="0" rIns="0" tIns="0" bIns="0"/>
          <a:p>
            <a:endParaRPr lang="en-US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23" name="PlaceHolder 3"/>
          <p:cNvSpPr>
            <a:spLocks noGrp="1"/>
          </p:cNvSpPr>
          <p:nvPr>
            <p:ph type="body"/>
          </p:nvPr>
        </p:nvSpPr>
        <p:spPr>
          <a:xfrm>
            <a:off x="504000" y="4058640"/>
            <a:ext cx="9072000" cy="2090880"/>
          </a:xfrm>
          <a:prstGeom prst="rect">
            <a:avLst/>
          </a:prstGeom>
        </p:spPr>
        <p:txBody>
          <a:bodyPr lIns="0" rIns="0" tIns="0" bIns="0"/>
          <a:p>
            <a:endParaRPr lang="en-US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</p:spTree>
  </p:cSld>
</p:sldLayout>
</file>

<file path=ppt/slideLayouts/slideLayout11.xml><?xml version="1.0" encoding="utf-8"?>
<p:sldLayout xmlns:a="http://schemas.openxmlformats.org/drawingml/2006/main" xmlns:p="http://schemas.openxmlformats.org/presentationml/2006/main" xmlns:r="http://schemas.openxmlformats.org/officeDocument/2006/relationships" type="fourObj" preserve="1">
  <p:cSld name="Title, 4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2000" cy="1261800"/>
          </a:xfrm>
          <a:prstGeom prst="rect">
            <a:avLst/>
          </a:prstGeom>
        </p:spPr>
        <p:txBody>
          <a:bodyPr lIns="0" rIns="0" tIns="0" bIns="0" anchor="ctr"/>
          <a:p>
            <a:pPr algn="ctr"/>
            <a:endParaRPr lang="en-US" sz="44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25" name="PlaceHolder 2"/>
          <p:cNvSpPr>
            <a:spLocks noGrp="1"/>
          </p:cNvSpPr>
          <p:nvPr>
            <p:ph type="body"/>
          </p:nvPr>
        </p:nvSpPr>
        <p:spPr>
          <a:xfrm>
            <a:off x="504000" y="1768680"/>
            <a:ext cx="4426920" cy="2090880"/>
          </a:xfrm>
          <a:prstGeom prst="rect">
            <a:avLst/>
          </a:prstGeom>
        </p:spPr>
        <p:txBody>
          <a:bodyPr lIns="0" rIns="0" tIns="0" bIns="0"/>
          <a:p>
            <a:endParaRPr lang="en-US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26" name="PlaceHolder 3"/>
          <p:cNvSpPr>
            <a:spLocks noGrp="1"/>
          </p:cNvSpPr>
          <p:nvPr>
            <p:ph type="body"/>
          </p:nvPr>
        </p:nvSpPr>
        <p:spPr>
          <a:xfrm>
            <a:off x="5152680" y="1768680"/>
            <a:ext cx="4426920" cy="2090880"/>
          </a:xfrm>
          <a:prstGeom prst="rect">
            <a:avLst/>
          </a:prstGeom>
        </p:spPr>
        <p:txBody>
          <a:bodyPr lIns="0" rIns="0" tIns="0" bIns="0"/>
          <a:p>
            <a:endParaRPr lang="en-US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27" name="PlaceHolder 4"/>
          <p:cNvSpPr>
            <a:spLocks noGrp="1"/>
          </p:cNvSpPr>
          <p:nvPr>
            <p:ph type="body"/>
          </p:nvPr>
        </p:nvSpPr>
        <p:spPr>
          <a:xfrm>
            <a:off x="5152680" y="4058640"/>
            <a:ext cx="4426920" cy="2090880"/>
          </a:xfrm>
          <a:prstGeom prst="rect">
            <a:avLst/>
          </a:prstGeom>
        </p:spPr>
        <p:txBody>
          <a:bodyPr lIns="0" rIns="0" tIns="0" bIns="0"/>
          <a:p>
            <a:endParaRPr lang="en-US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28" name="PlaceHolder 5"/>
          <p:cNvSpPr>
            <a:spLocks noGrp="1"/>
          </p:cNvSpPr>
          <p:nvPr>
            <p:ph type="body"/>
          </p:nvPr>
        </p:nvSpPr>
        <p:spPr>
          <a:xfrm>
            <a:off x="504000" y="4058640"/>
            <a:ext cx="4426920" cy="2090880"/>
          </a:xfrm>
          <a:prstGeom prst="rect">
            <a:avLst/>
          </a:prstGeom>
        </p:spPr>
        <p:txBody>
          <a:bodyPr lIns="0" rIns="0" tIns="0" bIns="0"/>
          <a:p>
            <a:endParaRPr lang="en-US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</p:spTree>
  </p:cSld>
</p:sldLayout>
</file>

<file path=ppt/slideLayouts/slideLayout12.xml><?xml version="1.0" encoding="utf-8"?>
<p:sldLayout xmlns:a="http://schemas.openxmlformats.org/drawingml/2006/main" xmlns:p="http://schemas.openxmlformats.org/presentationml/2006/main" xmlns:r="http://schemas.openxmlformats.org/officeDocument/2006/relationships" type="blank" preserve="1">
  <p:cSld name="Title, 6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2000" cy="1261800"/>
          </a:xfrm>
          <a:prstGeom prst="rect">
            <a:avLst/>
          </a:prstGeom>
        </p:spPr>
        <p:txBody>
          <a:bodyPr lIns="0" rIns="0" tIns="0" bIns="0" anchor="ctr"/>
          <a:p>
            <a:pPr algn="ctr"/>
            <a:endParaRPr lang="en-US" sz="44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30" name="PlaceHolder 2"/>
          <p:cNvSpPr>
            <a:spLocks noGrp="1"/>
          </p:cNvSpPr>
          <p:nvPr>
            <p:ph type="body"/>
          </p:nvPr>
        </p:nvSpPr>
        <p:spPr>
          <a:xfrm>
            <a:off x="504000" y="1768680"/>
            <a:ext cx="9072000" cy="4384080"/>
          </a:xfrm>
          <a:prstGeom prst="rect">
            <a:avLst/>
          </a:prstGeom>
        </p:spPr>
        <p:txBody>
          <a:bodyPr lIns="0" rIns="0" tIns="0" bIns="0"/>
          <a:p>
            <a:endParaRPr lang="en-US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31" name="PlaceHolder 3"/>
          <p:cNvSpPr>
            <a:spLocks noGrp="1"/>
          </p:cNvSpPr>
          <p:nvPr>
            <p:ph type="body"/>
          </p:nvPr>
        </p:nvSpPr>
        <p:spPr>
          <a:xfrm>
            <a:off x="504000" y="1768680"/>
            <a:ext cx="9072000" cy="4384080"/>
          </a:xfrm>
          <a:prstGeom prst="rect">
            <a:avLst/>
          </a:prstGeom>
        </p:spPr>
        <p:txBody>
          <a:bodyPr lIns="0" rIns="0" tIns="0" bIns="0"/>
          <a:p>
            <a:endParaRPr lang="en-US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pic>
        <p:nvPicPr>
          <p:cNvPr id="32" name="" descr=""/>
          <p:cNvPicPr/>
          <p:nvPr/>
        </p:nvPicPr>
        <p:blipFill>
          <a:blip r:embed="rId2"/>
          <a:stretch/>
        </p:blipFill>
        <p:spPr>
          <a:xfrm>
            <a:off x="2292480" y="1768680"/>
            <a:ext cx="5494680" cy="4384080"/>
          </a:xfrm>
          <a:prstGeom prst="rect">
            <a:avLst/>
          </a:prstGeom>
          <a:ln>
            <a:noFill/>
          </a:ln>
        </p:spPr>
      </p:pic>
      <p:pic>
        <p:nvPicPr>
          <p:cNvPr id="33" name="" descr=""/>
          <p:cNvPicPr/>
          <p:nvPr/>
        </p:nvPicPr>
        <p:blipFill>
          <a:blip r:embed="rId3"/>
          <a:stretch/>
        </p:blipFill>
        <p:spPr>
          <a:xfrm>
            <a:off x="2292480" y="1768680"/>
            <a:ext cx="5494680" cy="4384080"/>
          </a:xfrm>
          <a:prstGeom prst="rect">
            <a:avLst/>
          </a:prstGeom>
          <a:ln>
            <a:noFill/>
          </a:ln>
        </p:spPr>
      </p:pic>
    </p:spTree>
  </p:cSld>
</p:sldLayout>
</file>

<file path=ppt/slideLayouts/slideLayout2.xml><?xml version="1.0" encoding="utf-8"?>
<p:sldLayout xmlns:a="http://schemas.openxmlformats.org/drawingml/2006/main" xmlns:p="http://schemas.openxmlformats.org/presentationml/2006/main" xmlns:r="http://schemas.openxmlformats.org/officeDocument/2006/relationships" type="tx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0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2000" cy="1261800"/>
          </a:xfrm>
          <a:prstGeom prst="rect">
            <a:avLst/>
          </a:prstGeom>
        </p:spPr>
        <p:txBody>
          <a:bodyPr lIns="0" rIns="0" tIns="0" bIns="0" anchor="ctr"/>
          <a:p>
            <a:pPr algn="ctr"/>
            <a:endParaRPr lang="en-US" sz="44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1" name="PlaceHolder 2"/>
          <p:cNvSpPr>
            <a:spLocks noGrp="1"/>
          </p:cNvSpPr>
          <p:nvPr>
            <p:ph type="subTitle"/>
          </p:nvPr>
        </p:nvSpPr>
        <p:spPr>
          <a:xfrm>
            <a:off x="504000" y="1768680"/>
            <a:ext cx="9072000" cy="4384080"/>
          </a:xfrm>
          <a:prstGeom prst="rect">
            <a:avLst/>
          </a:prstGeom>
        </p:spPr>
        <p:txBody>
          <a:bodyPr lIns="0" rIns="0" tIns="0" bIns="0" anchor="ctr"/>
          <a:p>
            <a:pPr algn="ctr"/>
            <a:endParaRPr lang="en-US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</p:spTree>
  </p:cSld>
</p:sldLayout>
</file>

<file path=ppt/slideLayouts/slideLayout3.xml><?xml version="1.0" encoding="utf-8"?>
<p:sldLayout xmlns:a="http://schemas.openxmlformats.org/drawingml/2006/main" xmlns:p="http://schemas.openxmlformats.org/presentationml/2006/main" xmlns:r="http://schemas.openxmlformats.org/officeDocument/2006/relationships" type="obj" preserve="1">
  <p:cSld name="Title,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2000" cy="1261800"/>
          </a:xfrm>
          <a:prstGeom prst="rect">
            <a:avLst/>
          </a:prstGeom>
        </p:spPr>
        <p:txBody>
          <a:bodyPr lIns="0" rIns="0" tIns="0" bIns="0" anchor="ctr"/>
          <a:p>
            <a:pPr algn="ctr"/>
            <a:endParaRPr lang="en-US" sz="44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3" name="PlaceHolder 2"/>
          <p:cNvSpPr>
            <a:spLocks noGrp="1"/>
          </p:cNvSpPr>
          <p:nvPr>
            <p:ph type="body"/>
          </p:nvPr>
        </p:nvSpPr>
        <p:spPr>
          <a:xfrm>
            <a:off x="504000" y="1768680"/>
            <a:ext cx="9072000" cy="4384080"/>
          </a:xfrm>
          <a:prstGeom prst="rect">
            <a:avLst/>
          </a:prstGeom>
        </p:spPr>
        <p:txBody>
          <a:bodyPr lIns="0" rIns="0" tIns="0" bIns="0"/>
          <a:p>
            <a:endParaRPr lang="en-US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</p:spTree>
  </p:cSld>
</p:sldLayout>
</file>

<file path=ppt/slideLayouts/slideLayout4.xml><?xml version="1.0" encoding="utf-8"?>
<p:sldLayout xmlns:a="http://schemas.openxmlformats.org/drawingml/2006/main" xmlns:p="http://schemas.openxmlformats.org/presentationml/2006/main" xmlns:r="http://schemas.openxmlformats.org/officeDocument/2006/relationships" type="twoObj" preserve="1">
  <p:cSld name="Title,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2000" cy="1261800"/>
          </a:xfrm>
          <a:prstGeom prst="rect">
            <a:avLst/>
          </a:prstGeom>
        </p:spPr>
        <p:txBody>
          <a:bodyPr lIns="0" rIns="0" tIns="0" bIns="0" anchor="ctr"/>
          <a:p>
            <a:pPr algn="ctr"/>
            <a:endParaRPr lang="en-US" sz="44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5" name="PlaceHolder 2"/>
          <p:cNvSpPr>
            <a:spLocks noGrp="1"/>
          </p:cNvSpPr>
          <p:nvPr>
            <p:ph type="body"/>
          </p:nvPr>
        </p:nvSpPr>
        <p:spPr>
          <a:xfrm>
            <a:off x="504000" y="1768680"/>
            <a:ext cx="4426920" cy="4384080"/>
          </a:xfrm>
          <a:prstGeom prst="rect">
            <a:avLst/>
          </a:prstGeom>
        </p:spPr>
        <p:txBody>
          <a:bodyPr lIns="0" rIns="0" tIns="0" bIns="0"/>
          <a:p>
            <a:endParaRPr lang="en-US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6" name="PlaceHolder 3"/>
          <p:cNvSpPr>
            <a:spLocks noGrp="1"/>
          </p:cNvSpPr>
          <p:nvPr>
            <p:ph type="body"/>
          </p:nvPr>
        </p:nvSpPr>
        <p:spPr>
          <a:xfrm>
            <a:off x="5152680" y="1768680"/>
            <a:ext cx="4426920" cy="4384080"/>
          </a:xfrm>
          <a:prstGeom prst="rect">
            <a:avLst/>
          </a:prstGeom>
        </p:spPr>
        <p:txBody>
          <a:bodyPr lIns="0" rIns="0" tIns="0" bIns="0"/>
          <a:p>
            <a:endParaRPr lang="en-US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</p:spTree>
  </p:cSld>
</p:sldLayout>
</file>

<file path=ppt/slideLayouts/slideLayout5.xml><?xml version="1.0" encoding="utf-8"?>
<p:sldLayout xmlns:a="http://schemas.openxmlformats.org/drawingml/2006/main" xmlns:p="http://schemas.openxmlformats.org/presentationml/2006/main" xmlns:r="http://schemas.openxmlformats.org/officeDocument/2006/relationships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2000" cy="1261800"/>
          </a:xfrm>
          <a:prstGeom prst="rect">
            <a:avLst/>
          </a:prstGeom>
        </p:spPr>
        <p:txBody>
          <a:bodyPr lIns="0" rIns="0" tIns="0" bIns="0" anchor="ctr"/>
          <a:p>
            <a:pPr algn="ctr"/>
            <a:endParaRPr lang="en-US" sz="44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</p:spTree>
  </p:cSld>
</p:sldLayout>
</file>

<file path=ppt/slideLayouts/slideLayout6.xml><?xml version="1.0" encoding="utf-8"?>
<p:sldLayout xmlns:a="http://schemas.openxmlformats.org/drawingml/2006/main" xmlns:p="http://schemas.openxmlformats.org/presentationml/2006/main" xmlns:r="http://schemas.openxmlformats.org/officeDocument/2006/relationships" type="objOnly" preserve="1">
  <p:cSld name="Centere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PlaceHolder 1"/>
          <p:cNvSpPr>
            <a:spLocks noGrp="1"/>
          </p:cNvSpPr>
          <p:nvPr>
            <p:ph type="subTitle"/>
          </p:nvPr>
        </p:nvSpPr>
        <p:spPr>
          <a:xfrm>
            <a:off x="504000" y="301320"/>
            <a:ext cx="9072000" cy="5850360"/>
          </a:xfrm>
          <a:prstGeom prst="rect">
            <a:avLst/>
          </a:prstGeom>
        </p:spPr>
        <p:txBody>
          <a:bodyPr lIns="0" rIns="0" tIns="0" bIns="0" anchor="ctr"/>
          <a:p>
            <a:pPr algn="ctr"/>
            <a:endParaRPr lang="en-US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</p:spTree>
  </p:cSld>
</p:sldLayout>
</file>

<file path=ppt/slideLayouts/slideLayout7.xml><?xml version="1.0" encoding="utf-8"?>
<p:sldLayout xmlns:a="http://schemas.openxmlformats.org/drawingml/2006/main" xmlns:p="http://schemas.openxmlformats.org/presentationml/2006/main" xmlns:r="http://schemas.openxmlformats.org/officeDocument/2006/relationships" type="twoObjAndObj" preserve="1">
  <p:cSld name="Title, 2 Content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2000" cy="1261800"/>
          </a:xfrm>
          <a:prstGeom prst="rect">
            <a:avLst/>
          </a:prstGeom>
        </p:spPr>
        <p:txBody>
          <a:bodyPr lIns="0" rIns="0" tIns="0" bIns="0" anchor="ctr"/>
          <a:p>
            <a:pPr algn="ctr"/>
            <a:endParaRPr lang="en-US" sz="44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10" name="PlaceHolder 2"/>
          <p:cNvSpPr>
            <a:spLocks noGrp="1"/>
          </p:cNvSpPr>
          <p:nvPr>
            <p:ph type="body"/>
          </p:nvPr>
        </p:nvSpPr>
        <p:spPr>
          <a:xfrm>
            <a:off x="504000" y="1768680"/>
            <a:ext cx="4426920" cy="2090880"/>
          </a:xfrm>
          <a:prstGeom prst="rect">
            <a:avLst/>
          </a:prstGeom>
        </p:spPr>
        <p:txBody>
          <a:bodyPr lIns="0" rIns="0" tIns="0" bIns="0"/>
          <a:p>
            <a:endParaRPr lang="en-US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11" name="PlaceHolder 3"/>
          <p:cNvSpPr>
            <a:spLocks noGrp="1"/>
          </p:cNvSpPr>
          <p:nvPr>
            <p:ph type="body"/>
          </p:nvPr>
        </p:nvSpPr>
        <p:spPr>
          <a:xfrm>
            <a:off x="504000" y="4058640"/>
            <a:ext cx="4426920" cy="2090880"/>
          </a:xfrm>
          <a:prstGeom prst="rect">
            <a:avLst/>
          </a:prstGeom>
        </p:spPr>
        <p:txBody>
          <a:bodyPr lIns="0" rIns="0" tIns="0" bIns="0"/>
          <a:p>
            <a:endParaRPr lang="en-US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12" name="PlaceHolder 4"/>
          <p:cNvSpPr>
            <a:spLocks noGrp="1"/>
          </p:cNvSpPr>
          <p:nvPr>
            <p:ph type="body"/>
          </p:nvPr>
        </p:nvSpPr>
        <p:spPr>
          <a:xfrm>
            <a:off x="5152680" y="1768680"/>
            <a:ext cx="4426920" cy="4384080"/>
          </a:xfrm>
          <a:prstGeom prst="rect">
            <a:avLst/>
          </a:prstGeom>
        </p:spPr>
        <p:txBody>
          <a:bodyPr lIns="0" rIns="0" tIns="0" bIns="0"/>
          <a:p>
            <a:endParaRPr lang="en-US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</p:spTree>
  </p:cSld>
</p:sldLayout>
</file>

<file path=ppt/slideLayouts/slideLayout8.xml><?xml version="1.0" encoding="utf-8"?>
<p:sldLayout xmlns:a="http://schemas.openxmlformats.org/drawingml/2006/main" xmlns:p="http://schemas.openxmlformats.org/presentationml/2006/main" xmlns:r="http://schemas.openxmlformats.org/officeDocument/2006/relationships" type="objAndTwoObj" preserve="1">
  <p:cSld name="Title Content and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2000" cy="1261800"/>
          </a:xfrm>
          <a:prstGeom prst="rect">
            <a:avLst/>
          </a:prstGeom>
        </p:spPr>
        <p:txBody>
          <a:bodyPr lIns="0" rIns="0" tIns="0" bIns="0" anchor="ctr"/>
          <a:p>
            <a:pPr algn="ctr"/>
            <a:endParaRPr lang="en-US" sz="44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14" name="PlaceHolder 2"/>
          <p:cNvSpPr>
            <a:spLocks noGrp="1"/>
          </p:cNvSpPr>
          <p:nvPr>
            <p:ph type="body"/>
          </p:nvPr>
        </p:nvSpPr>
        <p:spPr>
          <a:xfrm>
            <a:off x="504000" y="1768680"/>
            <a:ext cx="4426920" cy="4384080"/>
          </a:xfrm>
          <a:prstGeom prst="rect">
            <a:avLst/>
          </a:prstGeom>
        </p:spPr>
        <p:txBody>
          <a:bodyPr lIns="0" rIns="0" tIns="0" bIns="0"/>
          <a:p>
            <a:endParaRPr lang="en-US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15" name="PlaceHolder 3"/>
          <p:cNvSpPr>
            <a:spLocks noGrp="1"/>
          </p:cNvSpPr>
          <p:nvPr>
            <p:ph type="body"/>
          </p:nvPr>
        </p:nvSpPr>
        <p:spPr>
          <a:xfrm>
            <a:off x="5152680" y="1768680"/>
            <a:ext cx="4426920" cy="2090880"/>
          </a:xfrm>
          <a:prstGeom prst="rect">
            <a:avLst/>
          </a:prstGeom>
        </p:spPr>
        <p:txBody>
          <a:bodyPr lIns="0" rIns="0" tIns="0" bIns="0"/>
          <a:p>
            <a:endParaRPr lang="en-US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16" name="PlaceHolder 4"/>
          <p:cNvSpPr>
            <a:spLocks noGrp="1"/>
          </p:cNvSpPr>
          <p:nvPr>
            <p:ph type="body"/>
          </p:nvPr>
        </p:nvSpPr>
        <p:spPr>
          <a:xfrm>
            <a:off x="5152680" y="4058640"/>
            <a:ext cx="4426920" cy="2090880"/>
          </a:xfrm>
          <a:prstGeom prst="rect">
            <a:avLst/>
          </a:prstGeom>
        </p:spPr>
        <p:txBody>
          <a:bodyPr lIns="0" rIns="0" tIns="0" bIns="0"/>
          <a:p>
            <a:endParaRPr lang="en-US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</p:spTree>
  </p:cSld>
</p:sldLayout>
</file>

<file path=ppt/slideLayouts/slideLayout9.xml><?xml version="1.0" encoding="utf-8"?>
<p:sldLayout xmlns:a="http://schemas.openxmlformats.org/drawingml/2006/main" xmlns:p="http://schemas.openxmlformats.org/presentationml/2006/main" xmlns:r="http://schemas.openxmlformats.org/officeDocument/2006/relationships" type="twoObjOverTx" preserve="1">
  <p:cSld name="Title, 2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2000" cy="1261800"/>
          </a:xfrm>
          <a:prstGeom prst="rect">
            <a:avLst/>
          </a:prstGeom>
        </p:spPr>
        <p:txBody>
          <a:bodyPr lIns="0" rIns="0" tIns="0" bIns="0" anchor="ctr"/>
          <a:p>
            <a:pPr algn="ctr"/>
            <a:endParaRPr lang="en-US" sz="44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18" name="PlaceHolder 2"/>
          <p:cNvSpPr>
            <a:spLocks noGrp="1"/>
          </p:cNvSpPr>
          <p:nvPr>
            <p:ph type="body"/>
          </p:nvPr>
        </p:nvSpPr>
        <p:spPr>
          <a:xfrm>
            <a:off x="504000" y="1768680"/>
            <a:ext cx="4426920" cy="2090880"/>
          </a:xfrm>
          <a:prstGeom prst="rect">
            <a:avLst/>
          </a:prstGeom>
        </p:spPr>
        <p:txBody>
          <a:bodyPr lIns="0" rIns="0" tIns="0" bIns="0"/>
          <a:p>
            <a:endParaRPr lang="en-US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19" name="PlaceHolder 3"/>
          <p:cNvSpPr>
            <a:spLocks noGrp="1"/>
          </p:cNvSpPr>
          <p:nvPr>
            <p:ph type="body"/>
          </p:nvPr>
        </p:nvSpPr>
        <p:spPr>
          <a:xfrm>
            <a:off x="5152680" y="1768680"/>
            <a:ext cx="4426920" cy="2090880"/>
          </a:xfrm>
          <a:prstGeom prst="rect">
            <a:avLst/>
          </a:prstGeom>
        </p:spPr>
        <p:txBody>
          <a:bodyPr lIns="0" rIns="0" tIns="0" bIns="0"/>
          <a:p>
            <a:endParaRPr lang="en-US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20" name="PlaceHolder 4"/>
          <p:cNvSpPr>
            <a:spLocks noGrp="1"/>
          </p:cNvSpPr>
          <p:nvPr>
            <p:ph type="body"/>
          </p:nvPr>
        </p:nvSpPr>
        <p:spPr>
          <a:xfrm>
            <a:off x="504000" y="4058640"/>
            <a:ext cx="9072000" cy="2090880"/>
          </a:xfrm>
          <a:prstGeom prst="rect">
            <a:avLst/>
          </a:prstGeom>
        </p:spPr>
        <p:txBody>
          <a:bodyPr lIns="0" rIns="0" tIns="0" bIns="0"/>
          <a:p>
            <a:endParaRPr lang="en-US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</p:spTree>
  </p:cSld>
</p:sldLayout>
</file>

<file path=ppt/slideMasters/_rels/slideMaster1.xml.rels><?xml version="1.0" encoding="UTF-8"?>
<Relationships xmlns="http://schemas.openxmlformats.org/package/2006/relationships"><Relationship Id="rId1" Type="http://schemas.openxmlformats.org/officeDocument/2006/relationships/theme" Target="../theme/theme1.xml"/><Relationship Id="rId2" Type="http://schemas.openxmlformats.org/officeDocument/2006/relationships/slideLayout" Target="../slideLayouts/slideLayout1.xml"/><Relationship Id="rId3" Type="http://schemas.openxmlformats.org/officeDocument/2006/relationships/slideLayout" Target="../slideLayouts/slideLayout2.xml"/><Relationship Id="rId4" Type="http://schemas.openxmlformats.org/officeDocument/2006/relationships/slideLayout" Target="../slideLayouts/slideLayout3.xml"/><Relationship Id="rId5" Type="http://schemas.openxmlformats.org/officeDocument/2006/relationships/slideLayout" Target="../slideLayouts/slideLayout4.xml"/><Relationship Id="rId6" Type="http://schemas.openxmlformats.org/officeDocument/2006/relationships/slideLayout" Target="../slideLayouts/slideLayout5.xml"/><Relationship Id="rId7" Type="http://schemas.openxmlformats.org/officeDocument/2006/relationships/slideLayout" Target="../slideLayouts/slideLayout6.xml"/><Relationship Id="rId8" Type="http://schemas.openxmlformats.org/officeDocument/2006/relationships/slideLayout" Target="../slideLayouts/slideLayout7.xml"/><Relationship Id="rId9" Type="http://schemas.openxmlformats.org/officeDocument/2006/relationships/slideLayout" Target="../slideLayouts/slideLayout8.xml"/><Relationship Id="rId10" Type="http://schemas.openxmlformats.org/officeDocument/2006/relationships/slideLayout" Target="../slideLayouts/slideLayout9.xml"/><Relationship Id="rId11" Type="http://schemas.openxmlformats.org/officeDocument/2006/relationships/slideLayout" Target="../slideLayouts/slideLayout10.xml"/><Relationship Id="rId12" Type="http://schemas.openxmlformats.org/officeDocument/2006/relationships/slideLayout" Target="../slideLayouts/slideLayout11.xml"/><Relationship Id="rId13" Type="http://schemas.openxmlformats.org/officeDocument/2006/relationships/slideLayout" Target="../slideLayouts/slideLayout12.xml"/>
</Relationships>
</file>

<file path=ppt/slideMasters/slideMaster1.xml><?xml version="1.0" encoding="utf-8"?>
<p:sldMaster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 bg1="lt1" bg2="lt2" tx1="dk1" tx2="dk2" accent1="accent1" accent2="accent2" accent3="accent3" accent4="accent4" accent5="accent5" accent6="accent6" hlink="hlink" folHlink="folHlink"/>
  <p:sldLayoutIdLst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  <p:sldLayoutId id="2147483659" r:id="rId12"/>
    <p:sldLayoutId id="2147483660" r:id="rId13"/>
  </p:sldLayoutIdLst>
</p:sldMaster>
</file>

<file path=ppt/slides/_rels/slide1.xml.rels><?xml version="1.0" encoding="UTF-8"?>
<Relationships xmlns="http://schemas.openxmlformats.org/package/2006/relationships"><Relationship Id="rId1" Type="http://schemas.openxmlformats.org/officeDocument/2006/relationships/hyperlink" Target="http://www.xkcd.com/" TargetMode="External"/><Relationship Id="rId2" Type="http://schemas.openxmlformats.org/officeDocument/2006/relationships/slideLayout" Target="../slideLayouts/slideLayout1.xml"/>
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4" name="CustomShape 1"/>
          <p:cNvSpPr/>
          <p:nvPr/>
        </p:nvSpPr>
        <p:spPr>
          <a:xfrm>
            <a:off x="4206240" y="3270600"/>
            <a:ext cx="1652400" cy="42336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90000" rIns="90000" tIns="45000" bIns="45000"/>
          <a:p>
            <a:r>
              <a:rPr lang="en-US" sz="1800" spc="-1" strike="noStrike" u="sng">
                <a:solidFill>
                  <a:srgbClr val="0000ff"/>
                </a:solidFill>
                <a:uFill>
                  <a:solidFill>
                    <a:srgbClr val="ffffff"/>
                  </a:solidFill>
                </a:uFill>
                <a:latin typeface="Arial"/>
                <a:ea typeface="DejaVu Sans"/>
                <a:hlinkClick r:id="rId1"/>
              </a:rPr>
              <a:t>xkcd</a:t>
            </a:r>
            <a:r>
              <a:rPr lang="en-US" sz="1800" spc="-1" strike="noStrike" u="sng">
                <a:solidFill>
                  <a:srgbClr val="0000ff"/>
                </a:solidFill>
                <a:uFill>
                  <a:solidFill>
                    <a:srgbClr val="ffffff"/>
                  </a:solidFill>
                </a:uFill>
                <a:latin typeface="Arial"/>
                <a:ea typeface="DejaVu Sans"/>
              </a:rPr>
              <a:t> </a:t>
            </a:r>
            <a:r>
              <a:rPr lang="en-US" sz="1800" spc="-1" strike="noStrike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Arial"/>
                <a:ea typeface="DejaVu Sans"/>
              </a:rPr>
              <a:t>rocks</a:t>
            </a:r>
            <a:endParaRPr lang="en-US" sz="18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</p:spTree>
  </p:cSld>
  <p:timing>
    <p:tnLst>
      <p:par>
        <p:cTn id="1" dur="indefinite" restart="never" nodeType="tmRoot">
          <p:childTnLst>
            <p:seq>
              <p:cTn id="2" nodeType="mainSeq"/>
              <p:prevCondLst>
                <p:cond delay="0" evt="onPrev">
                  <p:tgtEl>
                    <p:sldTgt/>
                  </p:tgtEl>
                </p:cond>
              </p:prevCondLst>
              <p:nextCondLst>
                <p:cond delay="0" evt="onNext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Arial"/>
        <a:ea typeface="DejaVu Sans"/>
        <a:cs typeface="DejaVu Sans"/>
      </a:majorFont>
      <a:minorFont>
        <a:latin typeface="Arial"/>
        <a:ea typeface="DejaVu Sans"/>
        <a:cs typeface="DejaVu Sans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0</TotalTime>
  <Application>LibreOfficeDev/5.1.0.0.alpha1$Linux_X86_64 LibreOffice_project/5225f13be1ac14fead813726f4fea34bff773622</Applicat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creator/>
  <dc:description/>
  <dc:language>en-US</dc:language>
  <cp:lastModifiedBy/>
  <dcterms:modified xsi:type="dcterms:W3CDTF">2015-09-11T12:20:18Z</dcterms:modified>
  <cp:revision>3</cp:revision>
  <dc:subject/>
  <dc:title/>
</cp:coreProperties>
</file>